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6"/>
  </p:notesMasterIdLst>
  <p:sldIdLst>
    <p:sldId id="256" r:id="rId2"/>
    <p:sldId id="319" r:id="rId3"/>
    <p:sldId id="359" r:id="rId4"/>
    <p:sldId id="614" r:id="rId5"/>
    <p:sldId id="503" r:id="rId6"/>
    <p:sldId id="630" r:id="rId7"/>
    <p:sldId id="272" r:id="rId8"/>
    <p:sldId id="631" r:id="rId9"/>
    <p:sldId id="632" r:id="rId10"/>
    <p:sldId id="633" r:id="rId11"/>
    <p:sldId id="634" r:id="rId12"/>
    <p:sldId id="636" r:id="rId13"/>
    <p:sldId id="551" r:id="rId14"/>
    <p:sldId id="552" r:id="rId15"/>
    <p:sldId id="553" r:id="rId16"/>
    <p:sldId id="555" r:id="rId17"/>
    <p:sldId id="265" r:id="rId18"/>
    <p:sldId id="267" r:id="rId19"/>
    <p:sldId id="268" r:id="rId20"/>
    <p:sldId id="637" r:id="rId21"/>
    <p:sldId id="635" r:id="rId22"/>
    <p:sldId id="346" r:id="rId23"/>
    <p:sldId id="357" r:id="rId24"/>
    <p:sldId id="34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22" d="100"/>
          <a:sy n="122" d="100"/>
        </p:scale>
        <p:origin x="120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8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ocs.cs.princeton.edu/java/data/starbucks.cs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DFCA-1001-4064-98D2-5C48D110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Longitudes and latitudes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E4FA0-34F7-4916-8C4B-DF2F83275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Let's find the maximum and minimum longitudes and latitudes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Open the file for reading</a:t>
            </a:r>
          </a:p>
          <a:p>
            <a:pPr lvl="1"/>
            <a:r>
              <a:rPr lang="en-US" dirty="0"/>
              <a:t>Initialize our variables for max and min longitude and latitude</a:t>
            </a:r>
          </a:p>
          <a:p>
            <a:pPr lvl="1"/>
            <a:r>
              <a:rPr lang="en-US" dirty="0"/>
              <a:t>Loop over all the lines in the file</a:t>
            </a:r>
          </a:p>
          <a:p>
            <a:pPr lvl="2"/>
            <a:r>
              <a:rPr lang="en-US" dirty="0"/>
              <a:t>Split each line</a:t>
            </a:r>
          </a:p>
          <a:p>
            <a:pPr lvl="2"/>
            <a:r>
              <a:rPr lang="en-US" dirty="0"/>
              <a:t>Convert the first value in the split-up line to a decimal value for longitude</a:t>
            </a:r>
          </a:p>
          <a:p>
            <a:pPr lvl="2"/>
            <a:r>
              <a:rPr lang="en-US" dirty="0"/>
              <a:t>Convert the second value in the split-up line to a decimal value for latitude</a:t>
            </a:r>
          </a:p>
          <a:p>
            <a:pPr lvl="2"/>
            <a:r>
              <a:rPr lang="en-US" dirty="0"/>
              <a:t>Update maximums and minimums</a:t>
            </a:r>
          </a:p>
          <a:p>
            <a:pPr lvl="1"/>
            <a:r>
              <a:rPr lang="en-US" dirty="0"/>
              <a:t>Print out maximums and minimums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9B49-C24E-40D4-8B7D-0973EC19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Starbucks 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D8288-5571-416A-81A3-C0B45C4A5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draw the locations we found in the previous example with turtle graphics</a:t>
            </a:r>
          </a:p>
          <a:p>
            <a:r>
              <a:rPr lang="en-US" dirty="0"/>
              <a:t>All we have to do is go to the (longitude, latitude) location and draw a dot (with a size of 3, so that the dot is small)</a:t>
            </a:r>
          </a:p>
          <a:p>
            <a:r>
              <a:rPr lang="en-US" dirty="0"/>
              <a:t>A few suggestions that will make the output nicer:</a:t>
            </a:r>
          </a:p>
          <a:p>
            <a:pPr lvl="1"/>
            <a:r>
              <a:rPr lang="en-US" dirty="0"/>
              <a:t>Get a screen object and set the world coordinates to have a min </a:t>
            </a:r>
            <a:r>
              <a:rPr lang="en-US" i="1" dirty="0"/>
              <a:t>x</a:t>
            </a:r>
            <a:r>
              <a:rPr lang="en-US" dirty="0"/>
              <a:t> of  -180, min </a:t>
            </a:r>
            <a:r>
              <a:rPr lang="en-US" i="1" dirty="0"/>
              <a:t>y</a:t>
            </a:r>
            <a:r>
              <a:rPr lang="en-US" dirty="0"/>
              <a:t> of 0, max </a:t>
            </a:r>
            <a:r>
              <a:rPr lang="en-US" i="1" dirty="0"/>
              <a:t>x</a:t>
            </a:r>
            <a:r>
              <a:rPr lang="en-US" dirty="0"/>
              <a:t> of 0, and max </a:t>
            </a:r>
            <a:r>
              <a:rPr lang="en-US" i="1" dirty="0"/>
              <a:t>y</a:t>
            </a:r>
            <a:r>
              <a:rPr lang="en-US" dirty="0"/>
              <a:t> of 90</a:t>
            </a:r>
          </a:p>
          <a:p>
            <a:pPr lvl="1"/>
            <a:r>
              <a:rPr lang="en-US" dirty="0"/>
              <a:t>Put the turtle's tail up, set its speed to 0, and hide it</a:t>
            </a:r>
          </a:p>
          <a:p>
            <a:pPr lvl="1"/>
            <a:r>
              <a:rPr lang="en-US" dirty="0"/>
              <a:t>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turtle.tracer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(100)</a:t>
            </a:r>
            <a:r>
              <a:rPr lang="en-US" dirty="0"/>
              <a:t> so that it only updates the screen every 100 draw operations, making things much faster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71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7297D9-99C1-4995-80F8-06E6F0F13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FBDD9-92E3-4721-806C-4BC03117E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93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simplest loop in Python is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</a:t>
            </a:r>
          </a:p>
          <a:p>
            <a:r>
              <a:rPr lang="en-US" dirty="0"/>
              <a:t>It looks similar to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</a:t>
            </a:r>
          </a:p>
          <a:p>
            <a:r>
              <a:rPr lang="en-US" dirty="0"/>
              <a:t>The difference is that, when you get to the end of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loop, it jumps back to the top</a:t>
            </a:r>
          </a:p>
          <a:p>
            <a:r>
              <a:rPr lang="en-US" dirty="0"/>
              <a:t>If the condition in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 is still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, it executes the body of the loop again</a:t>
            </a:r>
          </a:p>
        </p:txBody>
      </p:sp>
    </p:spTree>
    <p:extLst>
      <p:ext uri="{BB962C8B-B14F-4D97-AF65-F5344CB8AC3E}">
        <p14:creationId xmlns:p14="http://schemas.microsoft.com/office/powerpoint/2010/main" val="48850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>
                <a:latin typeface="+mn-lt"/>
                <a:cs typeface="Courier New" pitchFamily="49" charset="0"/>
              </a:rPr>
              <a:t> loop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1671221"/>
            <a:ext cx="1981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86400" y="1670427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91000" y="3137892"/>
            <a:ext cx="4343400" cy="29814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671222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while condition :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statementn</a:t>
            </a:r>
            <a:endParaRPr lang="en-US" sz="4800" b="1" dirty="0">
              <a:latin typeface="Courier New" pitchFamily="49" charset="0"/>
              <a:cs typeface="Courier New" pitchFamily="49" charset="0"/>
            </a:endParaRPr>
          </a:p>
          <a:p>
            <a:endParaRPr lang="en-US" sz="4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00200" y="375541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A whole bunch of statements</a:t>
            </a:r>
          </a:p>
        </p:txBody>
      </p:sp>
    </p:spTree>
    <p:extLst>
      <p:ext uri="{BB962C8B-B14F-4D97-AF65-F5344CB8AC3E}">
        <p14:creationId xmlns:p14="http://schemas.microsoft.com/office/powerpoint/2010/main" val="36477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 syntax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like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-statement</a:t>
            </a:r>
          </a:p>
          <a:p>
            <a:pPr lvl="1"/>
            <a:r>
              <a:rPr lang="en-US" dirty="0"/>
              <a:t>The condition should be a Boolean</a:t>
            </a:r>
          </a:p>
          <a:p>
            <a:pPr lvl="1"/>
            <a:r>
              <a:rPr lang="en-US" dirty="0"/>
              <a:t>The colon after the condition is required</a:t>
            </a:r>
          </a:p>
          <a:p>
            <a:pPr lvl="1"/>
            <a:r>
              <a:rPr lang="en-US" dirty="0"/>
              <a:t>All the statements inside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 must be indented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 executes each statement one by one</a:t>
            </a:r>
          </a:p>
          <a:p>
            <a:r>
              <a:rPr lang="en-US" dirty="0"/>
              <a:t>When execution gets to the bottom, it jumps to the top</a:t>
            </a:r>
          </a:p>
          <a:p>
            <a:r>
              <a:rPr lang="en-US" dirty="0"/>
              <a:t>If the condition is still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 (i.e.,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100</a:t>
            </a:r>
            <a:r>
              <a:rPr lang="en-US" dirty="0"/>
              <a:t>), it repeats the loop</a:t>
            </a:r>
          </a:p>
          <a:p>
            <a:r>
              <a:rPr lang="en-US" dirty="0"/>
              <a:t>In Python, some tasks can only be done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 because we don't know how many times they will repeat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2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145A8-2A39-48C5-BD06-7DF8E806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AFD05-C2C0-4100-8F8B-1B3FF6568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aspect of computing that provides the most power and also represents the most risk</a:t>
            </a:r>
          </a:p>
          <a:p>
            <a:r>
              <a:rPr lang="en-US" dirty="0"/>
              <a:t>There are different ways to look at iteration:</a:t>
            </a:r>
          </a:p>
          <a:p>
            <a:pPr lvl="1"/>
            <a:r>
              <a:rPr lang="en-US" dirty="0"/>
              <a:t>Definite  vs. indefinite</a:t>
            </a:r>
          </a:p>
          <a:p>
            <a:pPr lvl="2"/>
            <a:r>
              <a:rPr lang="en-US" dirty="0"/>
              <a:t>In definite iteration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) you know at compile time how many iterations there will be (maybe related to a variable, not necessarily constant)</a:t>
            </a:r>
          </a:p>
          <a:p>
            <a:pPr lvl="2"/>
            <a:r>
              <a:rPr lang="en-US" dirty="0"/>
              <a:t>In indefinite iteration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) you may not know until the end of the final iteration (at runtime) when the loop will stop</a:t>
            </a:r>
          </a:p>
          <a:p>
            <a:pPr lvl="1"/>
            <a:r>
              <a:rPr lang="en-US" dirty="0"/>
              <a:t>Explicit vs. implicit</a:t>
            </a:r>
          </a:p>
          <a:p>
            <a:pPr lvl="2"/>
            <a:r>
              <a:rPr lang="en-US" dirty="0"/>
              <a:t>Explicit iteration uses control constructs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endParaRPr lang="en-US" dirty="0"/>
          </a:p>
          <a:p>
            <a:pPr lvl="2"/>
            <a:r>
              <a:rPr lang="en-US" dirty="0"/>
              <a:t>Implicit iteration uses recursion, which we won't cover until chapter 9</a:t>
            </a:r>
          </a:p>
        </p:txBody>
      </p:sp>
    </p:spTree>
    <p:extLst>
      <p:ext uri="{BB962C8B-B14F-4D97-AF65-F5344CB8AC3E}">
        <p14:creationId xmlns:p14="http://schemas.microsoft.com/office/powerpoint/2010/main" val="24925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1AFCD-951E-424D-993E-0DC5DD22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for and while loops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7875FC4-D5C9-408A-A86A-363F743A805A}"/>
              </a:ext>
            </a:extLst>
          </p:cNvPr>
          <p:cNvSpPr txBox="1">
            <a:spLocks/>
          </p:cNvSpPr>
          <p:nvPr/>
        </p:nvSpPr>
        <p:spPr>
          <a:xfrm>
            <a:off x="391161" y="1981200"/>
            <a:ext cx="51816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range(10):</a:t>
            </a:r>
            <a:b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3FD5581-0329-4459-A232-154DA611A170}"/>
              </a:ext>
            </a:extLst>
          </p:cNvPr>
          <p:cNvSpPr txBox="1">
            <a:spLocks/>
          </p:cNvSpPr>
          <p:nvPr/>
        </p:nvSpPr>
        <p:spPr>
          <a:xfrm>
            <a:off x="386081" y="4495800"/>
            <a:ext cx="51816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file:</a:t>
            </a:r>
            <a:b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(line)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010BF65-E2DC-4CDB-B84C-08373540F174}"/>
              </a:ext>
            </a:extLst>
          </p:cNvPr>
          <p:cNvSpPr txBox="1">
            <a:spLocks/>
          </p:cNvSpPr>
          <p:nvPr/>
        </p:nvSpPr>
        <p:spPr>
          <a:xfrm>
            <a:off x="6629400" y="1981200"/>
            <a:ext cx="51816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 = 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 &lt; 10: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pt-BR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n += 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A4B83FB-35E3-47C5-8770-0303BDC043BB}"/>
              </a:ext>
            </a:extLst>
          </p:cNvPr>
          <p:cNvSpPr txBox="1">
            <a:spLocks/>
          </p:cNvSpPr>
          <p:nvPr/>
        </p:nvSpPr>
        <p:spPr>
          <a:xfrm>
            <a:off x="6624319" y="4495800"/>
            <a:ext cx="51816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file.readline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(line) &gt; 0: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(line)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line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file.readline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17" name="Arrow: Left-Right 16">
            <a:extLst>
              <a:ext uri="{FF2B5EF4-FFF2-40B4-BE49-F238E27FC236}">
                <a16:creationId xmlns:a16="http://schemas.microsoft.com/office/drawing/2014/main" id="{5F6928B8-D371-4B05-943D-FD7CE0E5D640}"/>
              </a:ext>
            </a:extLst>
          </p:cNvPr>
          <p:cNvSpPr/>
          <p:nvPr/>
        </p:nvSpPr>
        <p:spPr>
          <a:xfrm>
            <a:off x="5643880" y="2679289"/>
            <a:ext cx="904239" cy="381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Left-Right 17">
            <a:extLst>
              <a:ext uri="{FF2B5EF4-FFF2-40B4-BE49-F238E27FC236}">
                <a16:creationId xmlns:a16="http://schemas.microsoft.com/office/drawing/2014/main" id="{0AC559DC-CF34-4F50-BBBA-D6243CB7708C}"/>
              </a:ext>
            </a:extLst>
          </p:cNvPr>
          <p:cNvSpPr/>
          <p:nvPr/>
        </p:nvSpPr>
        <p:spPr>
          <a:xfrm>
            <a:off x="5648961" y="5181600"/>
            <a:ext cx="904239" cy="381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8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5AC55D4-C35F-428E-943B-E74A2520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6CBA7C-DB72-46EE-A73F-9E742B778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loop must make progress towards termination</a:t>
            </a:r>
          </a:p>
          <a:p>
            <a:pPr lvl="1"/>
            <a:r>
              <a:rPr lang="en-US" dirty="0"/>
              <a:t>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 this happens automatically</a:t>
            </a:r>
          </a:p>
          <a:p>
            <a:pPr lvl="1"/>
            <a:r>
              <a:rPr lang="en-US" dirty="0"/>
              <a:t>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 it is the responsibility of the programmer</a:t>
            </a:r>
          </a:p>
          <a:p>
            <a:pPr lvl="1"/>
            <a:r>
              <a:rPr lang="en-US" dirty="0"/>
              <a:t>The exit condition must include one or more variables</a:t>
            </a:r>
          </a:p>
          <a:p>
            <a:pPr lvl="1"/>
            <a:r>
              <a:rPr lang="en-US" dirty="0"/>
              <a:t>The values of those variables must be modified in the body of the loop in such a way as to move the test closer to being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 must be primed</a:t>
            </a:r>
          </a:p>
          <a:p>
            <a:pPr lvl="1"/>
            <a:r>
              <a:rPr lang="en-US" dirty="0"/>
              <a:t>The variables in the exit condition must be initialized </a:t>
            </a:r>
            <a:r>
              <a:rPr lang="en-US" i="1" dirty="0"/>
              <a:t>prior</a:t>
            </a:r>
            <a:r>
              <a:rPr lang="en-US" dirty="0"/>
              <a:t> to reaching the loop</a:t>
            </a:r>
          </a:p>
        </p:txBody>
      </p:sp>
    </p:spTree>
    <p:extLst>
      <p:ext uri="{BB962C8B-B14F-4D97-AF65-F5344CB8AC3E}">
        <p14:creationId xmlns:p14="http://schemas.microsoft.com/office/powerpoint/2010/main" val="410737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1 post mortem</a:t>
            </a:r>
          </a:p>
          <a:p>
            <a:r>
              <a:rPr lang="en-US" dirty="0"/>
              <a:t>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C7EBA-1BCB-4EA8-867E-42018EA1A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2F4C9-F1BC-4371-9F98-CC0A4173FC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38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FD25F-D485-4184-9519-BCC1E511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08FC0-FAA7-4F56-804B-FB23094D30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6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 examples</a:t>
            </a:r>
          </a:p>
          <a:p>
            <a:r>
              <a:rPr lang="en-US" dirty="0"/>
              <a:t>List comprehensions</a:t>
            </a:r>
          </a:p>
          <a:p>
            <a:r>
              <a:rPr lang="en-US" dirty="0"/>
              <a:t>Reading data from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section 5.3</a:t>
            </a:r>
          </a:p>
          <a:p>
            <a:r>
              <a:rPr lang="en-US" dirty="0"/>
              <a:t>Finish Assignment 4</a:t>
            </a:r>
          </a:p>
          <a:p>
            <a:pPr lvl="1"/>
            <a:r>
              <a:rPr lang="en-US" b="1" dirty="0"/>
              <a:t>Due tonight before midnight!</a:t>
            </a:r>
          </a:p>
          <a:p>
            <a:r>
              <a:rPr lang="en-US" dirty="0"/>
              <a:t>Start Assignment 5</a:t>
            </a:r>
          </a:p>
          <a:p>
            <a:pPr lvl="1"/>
            <a:r>
              <a:rPr lang="en-US" dirty="0"/>
              <a:t>Due next Friday before midnight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500FB-9C18-489E-8DFF-D1048CE4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Opening </a:t>
            </a:r>
            <a:r>
              <a:rPr lang="en-US" dirty="0"/>
              <a:t>a file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FAA1B-36F9-4CA5-98CB-9CB20F9EA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it's annoying to have to remember to close a file, Python has syntax that makes it unnecessary</a:t>
            </a:r>
          </a:p>
          <a:p>
            <a:r>
              <a:rPr lang="en-US" dirty="0"/>
              <a:t>This alternative style starts with the keyword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r>
              <a:rPr lang="en-US" dirty="0"/>
              <a:t>Then, code using the file is in an indented block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file is automatically closed after the indented block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54B9A3-88F8-4A08-B8D4-33C6AD8A80A5}"/>
              </a:ext>
            </a:extLst>
          </p:cNvPr>
          <p:cNvSpPr txBox="1">
            <a:spLocks/>
          </p:cNvSpPr>
          <p:nvPr/>
        </p:nvSpPr>
        <p:spPr>
          <a:xfrm>
            <a:off x="609600" y="38862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file: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# Do the reading you want to do with file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# Do some calculations</a:t>
            </a:r>
          </a:p>
        </p:txBody>
      </p:sp>
    </p:spTree>
    <p:extLst>
      <p:ext uri="{BB962C8B-B14F-4D97-AF65-F5344CB8AC3E}">
        <p14:creationId xmlns:p14="http://schemas.microsoft.com/office/powerpoint/2010/main" val="410491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8C8A1-01B9-4080-AF67-CFE00F8B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E0F33-A906-47F0-A644-55A412D48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are often read one line at a time</a:t>
            </a:r>
          </a:p>
          <a:p>
            <a:r>
              <a:rPr lang="en-US" dirty="0"/>
              <a:t>Python lets us iterate over the file as if it were a list of lines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01CBEC-98CB-4AB6-B58B-308243219D28}"/>
              </a:ext>
            </a:extLst>
          </p:cNvPr>
          <p:cNvSpPr txBox="1">
            <a:spLocks/>
          </p:cNvSpPr>
          <p:nvPr/>
        </p:nvSpPr>
        <p:spPr>
          <a:xfrm>
            <a:off x="609600" y="29718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'alice.txt'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story: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line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story: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(line)</a:t>
            </a:r>
          </a:p>
        </p:txBody>
      </p:sp>
    </p:spTree>
    <p:extLst>
      <p:ext uri="{BB962C8B-B14F-4D97-AF65-F5344CB8AC3E}">
        <p14:creationId xmlns:p14="http://schemas.microsoft.com/office/powerpoint/2010/main" val="334547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AED62-84FF-40A3-BE7B-EBE1C9877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32FFB-2990-4014-97C6-770DD5921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line of a file might contain several data fields.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method can be used to break a line into a list of fields</a:t>
            </a:r>
          </a:p>
          <a:p>
            <a:r>
              <a:rPr lang="en-US" dirty="0"/>
              <a:t>For example, a comma-separated-value (CSV) file divides values with commas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B2BFDC9-E085-41F6-8FB4-CDE95A8D008F}"/>
              </a:ext>
            </a:extLst>
          </p:cNvPr>
          <p:cNvSpPr txBox="1">
            <a:spLocks/>
          </p:cNvSpPr>
          <p:nvPr/>
        </p:nvSpPr>
        <p:spPr>
          <a:xfrm>
            <a:off x="609600" y="45720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'data.csv'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line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column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','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(column)</a:t>
            </a:r>
          </a:p>
        </p:txBody>
      </p:sp>
    </p:spTree>
    <p:extLst>
      <p:ext uri="{BB962C8B-B14F-4D97-AF65-F5344CB8AC3E}">
        <p14:creationId xmlns:p14="http://schemas.microsoft.com/office/powerpoint/2010/main" val="38092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A430-C78A-4796-AA5D-FAB4C428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75C0C-82F5-4DC7-BD3F-ED0E8877A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file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starbucks.csv</a:t>
            </a:r>
            <a:r>
              <a:rPr lang="en-US" dirty="0"/>
              <a:t> that has information about North American Starbucks stored in a CSV format with the following fields:</a:t>
            </a:r>
          </a:p>
          <a:p>
            <a:pPr lvl="1"/>
            <a:r>
              <a:rPr lang="en-US" dirty="0"/>
              <a:t>Longitude (</a:t>
            </a:r>
            <a:r>
              <a:rPr lang="en-US" i="1" dirty="0"/>
              <a:t>x</a:t>
            </a:r>
            <a:r>
              <a:rPr lang="en-US" dirty="0"/>
              <a:t> location)</a:t>
            </a:r>
          </a:p>
          <a:p>
            <a:pPr lvl="1"/>
            <a:r>
              <a:rPr lang="en-US" dirty="0"/>
              <a:t>Latitude (</a:t>
            </a:r>
            <a:r>
              <a:rPr lang="en-US" i="1" dirty="0"/>
              <a:t>y</a:t>
            </a:r>
            <a:r>
              <a:rPr lang="en-US" dirty="0"/>
              <a:t> location)</a:t>
            </a:r>
          </a:p>
          <a:p>
            <a:pPr lvl="1"/>
            <a:r>
              <a:rPr lang="en-US" dirty="0"/>
              <a:t>Name (in quotes)</a:t>
            </a:r>
          </a:p>
          <a:p>
            <a:pPr lvl="1"/>
            <a:r>
              <a:rPr lang="en-US" dirty="0"/>
              <a:t>Address (in quotes)</a:t>
            </a:r>
          </a:p>
          <a:p>
            <a:r>
              <a:rPr lang="en-US" dirty="0"/>
              <a:t>Available here: </a:t>
            </a:r>
            <a:r>
              <a:rPr lang="en-US" dirty="0">
                <a:hlinkClick r:id="rId2"/>
              </a:rPr>
              <a:t>https://introcs.cs.princeton.edu/java/data/starbucks.csv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8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4161</TotalTime>
  <Words>998</Words>
  <Application>Microsoft Office PowerPoint</Application>
  <PresentationFormat>Widescreen</PresentationFormat>
  <Paragraphs>126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4</vt:lpstr>
      <vt:lpstr>File Review</vt:lpstr>
      <vt:lpstr>Opening a file using with/as</vt:lpstr>
      <vt:lpstr>File processing</vt:lpstr>
      <vt:lpstr>Using split() with files</vt:lpstr>
      <vt:lpstr>Example file</vt:lpstr>
      <vt:lpstr>Longitudes and latitudes</vt:lpstr>
      <vt:lpstr>Drawing Starbucks locations</vt:lpstr>
      <vt:lpstr>while Loops</vt:lpstr>
      <vt:lpstr>while loop</vt:lpstr>
      <vt:lpstr>Anatomy of a while loop</vt:lpstr>
      <vt:lpstr>while loop syntax</vt:lpstr>
      <vt:lpstr>Rules for while</vt:lpstr>
      <vt:lpstr>Iteration</vt:lpstr>
      <vt:lpstr>Comparison of for and while loops</vt:lpstr>
      <vt:lpstr>Observations</vt:lpstr>
      <vt:lpstr>Quiz</vt:lpstr>
      <vt:lpstr>Work Time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471</cp:revision>
  <dcterms:created xsi:type="dcterms:W3CDTF">2009-01-11T21:03:04Z</dcterms:created>
  <dcterms:modified xsi:type="dcterms:W3CDTF">2023-09-29T21:14:25Z</dcterms:modified>
</cp:coreProperties>
</file>